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1" autoAdjust="0"/>
    <p:restoredTop sz="78179" autoAdjust="0"/>
  </p:normalViewPr>
  <p:slideViewPr>
    <p:cSldViewPr snapToGrid="0">
      <p:cViewPr varScale="1">
        <p:scale>
          <a:sx n="61" d="100"/>
          <a:sy n="61" d="100"/>
        </p:scale>
        <p:origin x="75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4A2E36-94F4-4AD6-844F-626329D382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F19AF-94E1-41CC-ABBB-334ECB9A33F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B3479-8726-42F8-B615-9866683B832E}" type="datetimeFigureOut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845982C-D1F2-4FD8-ACE8-ECC3BFBB2E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E4F41DC-672F-4CC3-923D-423BA83B53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DFF93-71D4-4436-8A3E-55DE211752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FDE75-2E00-40F7-96D7-73C7D0984C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2615E-C41D-4E99-A545-DED2A3A5A9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Important: Sun, earth and moon</a:t>
            </a:r>
          </a:p>
          <a:p>
            <a:r>
              <a:rPr lang="en-US" altLang="zh-CN" dirty="0"/>
              <a:t>Earth, moon and spacecraft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90935-D71F-43A1-B2A7-9F3C1EA885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363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Synergy of analytic and numerical work</a:t>
            </a:r>
          </a:p>
          <a:p>
            <a:endParaRPr lang="en-US" altLang="zh-CN" dirty="0"/>
          </a:p>
          <a:p>
            <a:r>
              <a:rPr lang="en-US" altLang="zh-CN" dirty="0"/>
              <a:t>Other things to consider:</a:t>
            </a:r>
          </a:p>
          <a:p>
            <a:r>
              <a:rPr lang="en-US" altLang="zh-CN" dirty="0"/>
              <a:t>Collision/singularity</a:t>
            </a:r>
          </a:p>
          <a:p>
            <a:r>
              <a:rPr lang="en-US" altLang="zh-CN" dirty="0"/>
              <a:t>Stable: no definition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2615E-C41D-4E99-A545-DED2A3A5A92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282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Adaptively time step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2615E-C41D-4E99-A545-DED2A3A5A92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12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1E9F3-5A09-42DD-932C-6D2D567E4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7FBFB-6F90-4316-893F-768585CA0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CBFE6-DBF1-4CD4-863F-C7DF542C7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F02B-4FAE-4307-B0A7-48C62438F923}" type="datetimeFigureOut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0B2E7-978A-43DC-801F-43BCF0017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33300-46BB-4B34-BEFD-A05BE247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A275-05E1-43F2-813D-BD65E7866E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914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0F457-489D-4228-A77B-D240D746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18899-7640-4FCE-B4D6-C70C4455E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F85B2-80BC-4E3A-92C2-A77B2F23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F02B-4FAE-4307-B0A7-48C62438F923}" type="datetimeFigureOut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34808-BEAE-42BF-9855-85494FA67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5D417-5231-4FB5-A744-54ADFA8A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A275-05E1-43F2-813D-BD65E7866E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37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60F934-1A90-4D07-8918-ECE98AE84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D9A1E0-493B-4710-8732-C77A638F8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77D1B-CF3B-45BE-8B31-3CE67E4EE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F02B-4FAE-4307-B0A7-48C62438F923}" type="datetimeFigureOut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4CA6A-ECA6-4F1A-814E-4B7F441DD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C718C-E5CA-4E07-A1AD-6BE033D0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A275-05E1-43F2-813D-BD65E7866E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267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527B3-E9BB-4C71-BDDB-AD8EF410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EED2A-DF34-4B41-9685-5095697C0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0184-684D-4CC3-99E6-5599AE7F7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F02B-4FAE-4307-B0A7-48C62438F923}" type="datetimeFigureOut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8B7E-58FC-4C20-9C6F-EE7294235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7D7A5-611E-462B-9302-E16678846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A275-05E1-43F2-813D-BD65E7866E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139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45F04-F2A1-4342-948E-18C1DE1D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EED1-0846-4B58-9F4D-245FA4293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4029-E5FB-451B-A467-C4E042568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F02B-4FAE-4307-B0A7-48C62438F923}" type="datetimeFigureOut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ED412-EAE7-45E0-A57B-25D5F2A9F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77004-E779-49AB-BB89-AED46FFE6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A275-05E1-43F2-813D-BD65E7866E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929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588D-6D22-48B9-9712-E65F4802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06D01-9092-4E6A-9497-6BAD0C0608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735654-1B39-45BB-B54C-3F03B48CA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EE5A0-07CE-4EC1-8E81-F6FFB08CF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F02B-4FAE-4307-B0A7-48C62438F923}" type="datetimeFigureOut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15D8AD-A299-4456-AE9C-756EFAC30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0E800-EA7D-421D-8BD6-580C63C6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A275-05E1-43F2-813D-BD65E7866E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152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BD7CB-4D42-41DA-9D6A-ABB14A0D1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01A46-7D53-4CC8-A9C9-011F925C0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97CA9-036C-47A7-A8EE-7756C061D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C3E39-8D6E-4294-95EC-579DF48F9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9C70C8-C458-42CB-A697-D715ABAA51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03582-DA5E-4907-81B4-503351802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F02B-4FAE-4307-B0A7-48C62438F923}" type="datetimeFigureOut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3795F-809C-48C2-B143-10BD4DF9E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49EBDF-D062-43BA-8D9A-8AA62807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A275-05E1-43F2-813D-BD65E7866E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341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3DB3-44B5-4420-B3B1-F114D6CBE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D48F64-1EA5-4A26-9910-0671639B5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F02B-4FAE-4307-B0A7-48C62438F923}" type="datetimeFigureOut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00675-D049-4446-A262-37880CAF2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1418F-CAC5-474F-8A24-165E94D3B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A275-05E1-43F2-813D-BD65E7866E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344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F1D37-FA8E-460A-9FFD-229350F4A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F02B-4FAE-4307-B0A7-48C62438F923}" type="datetimeFigureOut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EE8D66-262A-4871-BE1D-90F5057C5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06BF6-55A3-40DE-BA78-67D41778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A275-05E1-43F2-813D-BD65E7866E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48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B2F7E-523B-413F-B5D4-96D0C9912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33722-4508-4974-9C40-59392115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955879-4F93-4684-B9E1-1F3BA4535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0391D-BB53-4082-A6C3-723A5BAF2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F02B-4FAE-4307-B0A7-48C62438F923}" type="datetimeFigureOut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D2513-0BA2-4239-9461-428200FA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6D40E-B04B-4E7B-89A8-C5FE1BDB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A275-05E1-43F2-813D-BD65E7866E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92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977D-9BEB-4391-B0F0-F1C447588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B3E07D-4028-4B9B-8754-D7B8711A4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F246E-F55F-41C8-BDFB-456687F8A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E24ADC-DCE5-443E-B129-B1E429A83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F02B-4FAE-4307-B0A7-48C62438F923}" type="datetimeFigureOut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1D4617-F260-4FD1-AA5C-51F1CFE0C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E1078-16AF-4181-985B-EF4E6AAF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A275-05E1-43F2-813D-BD65E7866E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24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6DD42D-155A-4F99-852F-5670ED08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1E247-805F-4CC8-B832-4F5097B85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03A39-1368-4E26-9D81-9EF614C37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DF02B-4FAE-4307-B0A7-48C62438F923}" type="datetimeFigureOut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467A7-5EBF-484E-8D66-9A9F5CB2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F768F-4CCE-47A8-A45C-BB502270F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9A275-05E1-43F2-813D-BD65E7866E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97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uki.ipb.ac.rs/AJP_Suvakov_Dmitrasinovic.pdf" TargetMode="External"/><Relationship Id="rId2" Type="http://schemas.openxmlformats.org/officeDocument/2006/relationships/hyperlink" Target="https://arxiv.org/abs/1303.0181v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FC8C-9B2B-4F01-B33B-47178646CD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Three Body Problem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9645C-3F35-4236-BE8B-28F8FFFC23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On finding period in chaos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0CE71C-16F0-4482-9651-DC4C1963AFEE}"/>
              </a:ext>
            </a:extLst>
          </p:cNvPr>
          <p:cNvSpPr txBox="1"/>
          <p:nvPr/>
        </p:nvSpPr>
        <p:spPr>
          <a:xfrm>
            <a:off x="5228615" y="4429919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By </a:t>
            </a:r>
            <a:r>
              <a:rPr lang="en-US" altLang="zh-CN" dirty="0" err="1"/>
              <a:t>Minliang</a:t>
            </a:r>
            <a:r>
              <a:rPr lang="en-US" altLang="zh-CN" dirty="0"/>
              <a:t> LIN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9116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5E235-D628-4446-80B8-16AC291E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C20F0-E3AA-4AA1-BAC0-CDEFA707A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Three Classes of Newtonian Three-Body Planar Periodic Orbits </a:t>
            </a:r>
            <a:r>
              <a:rPr lang="en-US" altLang="zh-CN" dirty="0">
                <a:hlinkClick r:id="rId2"/>
              </a:rPr>
              <a:t>https://arxiv.org/abs/1303.0181v1</a:t>
            </a:r>
            <a:endParaRPr lang="en-US" altLang="zh-CN" dirty="0"/>
          </a:p>
          <a:p>
            <a:r>
              <a:rPr lang="en-US" altLang="zh-CN" dirty="0"/>
              <a:t>A guide to hunting periodic three-body orbits </a:t>
            </a:r>
            <a:r>
              <a:rPr lang="en-US" altLang="zh-CN" dirty="0">
                <a:hlinkClick r:id="rId3"/>
              </a:rPr>
              <a:t>http://suki.ipb.ac.rs/AJP_Suvakov_Dmitrasinovic.pdf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0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834F6-6686-42D8-895C-31CDF211E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3-body problem?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28741-592C-45DB-BCA7-7BC118C8A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 mass points</a:t>
            </a:r>
          </a:p>
          <a:p>
            <a:r>
              <a:rPr lang="en-US" altLang="zh-CN" dirty="0"/>
              <a:t>Initial positions and velocities are known</a:t>
            </a:r>
          </a:p>
          <a:p>
            <a:r>
              <a:rPr lang="en-US" altLang="zh-CN" dirty="0"/>
              <a:t>Mutual gravity only</a:t>
            </a:r>
          </a:p>
          <a:p>
            <a:r>
              <a:rPr lang="en-US" altLang="zh-CN" i="1" dirty="0"/>
              <a:t>Subsequent motion?</a:t>
            </a:r>
            <a:endParaRPr lang="zh-CN" alt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416A88-E297-4666-83C4-C6C1E26AE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25" y="4110038"/>
            <a:ext cx="6276975" cy="2066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31D4A7-D20A-4EFE-9E92-6D8F45450F05}"/>
              </a:ext>
            </a:extLst>
          </p:cNvPr>
          <p:cNvSpPr txBox="1"/>
          <p:nvPr/>
        </p:nvSpPr>
        <p:spPr>
          <a:xfrm>
            <a:off x="9497202" y="6123543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Credited to Euler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8387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2BC7-84A1-410E-A5E3-887E60F0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300-year hard problem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18DB5-DA24-4DBA-B692-3F88D877F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 simple analytical solution</a:t>
            </a:r>
          </a:p>
          <a:p>
            <a:r>
              <a:rPr lang="en-US" altLang="zh-CN" dirty="0"/>
              <a:t>Unbearably slow series solution</a:t>
            </a:r>
          </a:p>
          <a:p>
            <a:r>
              <a:rPr lang="en-US" altLang="zh-CN" dirty="0"/>
              <a:t>Generally chaotic (no-repeating)</a:t>
            </a:r>
          </a:p>
          <a:p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9539FE-E5B0-447F-8A3B-935C4F128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87557"/>
            <a:ext cx="10515600" cy="22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53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E783-96A1-44D1-99F6-572B4439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 period orbits numerically</a:t>
            </a:r>
            <a:endParaRPr lang="zh-CN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C7D65-0906-4C4A-B8F3-75538C150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to compute?</a:t>
            </a:r>
          </a:p>
          <a:p>
            <a:r>
              <a:rPr lang="en-US" altLang="zh-CN" dirty="0"/>
              <a:t>How to prove existence?</a:t>
            </a:r>
          </a:p>
          <a:p>
            <a:r>
              <a:rPr lang="en-US" altLang="zh-CN" dirty="0"/>
              <a:t>Is it stable?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1964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81A4-337C-44D1-B1DC-1AD19768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compute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D488D-6973-41A3-AC70-A98C76A34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[2013] Milovan </a:t>
            </a:r>
            <a:r>
              <a:rPr lang="en-US" altLang="zh-CN" dirty="0" err="1"/>
              <a:t>Suvakov</a:t>
            </a:r>
            <a:r>
              <a:rPr lang="en-US" altLang="zh-CN" dirty="0"/>
              <a:t> and V. </a:t>
            </a:r>
            <a:r>
              <a:rPr lang="en-US" altLang="zh-CN" dirty="0" err="1"/>
              <a:t>Dmitra</a:t>
            </a:r>
            <a:r>
              <a:rPr lang="en-US" altLang="zh-CN" dirty="0"/>
              <a:t> </a:t>
            </a:r>
            <a:r>
              <a:rPr lang="en-US" altLang="zh-CN" dirty="0" err="1"/>
              <a:t>sinovic</a:t>
            </a:r>
            <a:endParaRPr lang="en-US" altLang="zh-CN" dirty="0"/>
          </a:p>
          <a:p>
            <a:r>
              <a:rPr lang="en-US" altLang="zh-CN" dirty="0"/>
              <a:t>Very special initial condition</a:t>
            </a:r>
          </a:p>
          <a:p>
            <a:r>
              <a:rPr lang="en-US" altLang="zh-CN" dirty="0"/>
              <a:t>Try and refine</a:t>
            </a:r>
          </a:p>
        </p:txBody>
      </p:sp>
    </p:spTree>
    <p:extLst>
      <p:ext uri="{BB962C8B-B14F-4D97-AF65-F5344CB8AC3E}">
        <p14:creationId xmlns:p14="http://schemas.microsoft.com/office/powerpoint/2010/main" val="3855690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2ACA-24F8-4D23-8C3B-6BE34A52C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Initial condition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33CEC-2821-4276-8CB1-86EAF2263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Opposite positions</a:t>
            </a:r>
          </a:p>
          <a:p>
            <a:pPr lvl="1"/>
            <a:r>
              <a:rPr lang="en-US" altLang="zh-CN" dirty="0"/>
              <a:t>r1 = r2, r3 = 0</a:t>
            </a:r>
          </a:p>
          <a:p>
            <a:r>
              <a:rPr lang="en-US" altLang="zh-CN" dirty="0"/>
              <a:t>Equal-mass</a:t>
            </a:r>
          </a:p>
          <a:p>
            <a:r>
              <a:rPr lang="en-US" altLang="zh-CN" dirty="0"/>
              <a:t>Opposite velocities</a:t>
            </a:r>
          </a:p>
          <a:p>
            <a:pPr lvl="1"/>
            <a:r>
              <a:rPr lang="en-US" altLang="zh-CN" dirty="0"/>
              <a:t>v1=v2=-v3/2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93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ACC3-FE9D-49C7-B471-B020EEDE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Numerical method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63300-1C61-4606-BA14-A90DC1CBC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Runge-</a:t>
            </a:r>
            <a:r>
              <a:rPr lang="en-US" altLang="zh-CN" dirty="0" err="1"/>
              <a:t>Kutta</a:t>
            </a:r>
            <a:r>
              <a:rPr lang="en-US" altLang="zh-CN" dirty="0"/>
              <a:t> method</a:t>
            </a:r>
          </a:p>
          <a:p>
            <a:pPr lvl="1"/>
            <a:r>
              <a:rPr lang="en-US" altLang="zh-CN" dirty="0"/>
              <a:t>adaptive step Runge-</a:t>
            </a:r>
            <a:r>
              <a:rPr lang="en-US" altLang="zh-CN" dirty="0" err="1"/>
              <a:t>Kutta</a:t>
            </a:r>
            <a:r>
              <a:rPr lang="en-US" altLang="zh-CN" dirty="0"/>
              <a:t>-Fehlberg method</a:t>
            </a:r>
          </a:p>
          <a:p>
            <a:r>
              <a:rPr lang="en-US" altLang="zh-CN" dirty="0"/>
              <a:t>Handling collision/singularity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1186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24E0-FB5E-49B8-ABC4-9BD544D4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Try and find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9EC12-E2B0-4BBE-8916-41D1444A0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Proximity</a:t>
            </a:r>
          </a:p>
          <a:p>
            <a:pPr lvl="1"/>
            <a:r>
              <a:rPr lang="en-US" altLang="zh-CN" dirty="0"/>
              <a:t>Difference of velocities and positions, compared with initial condition</a:t>
            </a:r>
          </a:p>
          <a:p>
            <a:pPr lvl="1"/>
            <a:r>
              <a:rPr lang="en-US" altLang="zh-CN" dirty="0"/>
              <a:t>OR using Jacobi coordinates to eliminate symmetry</a:t>
            </a:r>
          </a:p>
          <a:p>
            <a:r>
              <a:rPr lang="en-US" altLang="zh-CN" dirty="0"/>
              <a:t>Grid search</a:t>
            </a:r>
          </a:p>
          <a:p>
            <a:pPr lvl="1"/>
            <a:r>
              <a:rPr lang="en-US" altLang="zh-CN" dirty="0"/>
              <a:t>Evaluate around the center</a:t>
            </a:r>
          </a:p>
          <a:p>
            <a:pPr lvl="1"/>
            <a:r>
              <a:rPr lang="en-US" altLang="zh-CN" dirty="0"/>
              <a:t>Zoom in when the center is minimum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F8D1C-37BF-4C03-BB16-44EA5688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818" y="3429000"/>
            <a:ext cx="4569982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26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E518-F339-4EE3-95DF-8D4C3C66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Xiaoming</a:t>
            </a:r>
            <a:r>
              <a:rPr lang="en-US" altLang="zh-CN" dirty="0"/>
              <a:t> Li et al [2017]</a:t>
            </a:r>
            <a:endParaRPr lang="zh-CN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F64479-2850-42E7-9ED0-9198E2578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1199" y="1365235"/>
            <a:ext cx="6167007" cy="5304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2C6F3-980A-49AD-B3E3-DE8A5F4F7C4A}"/>
              </a:ext>
            </a:extLst>
          </p:cNvPr>
          <p:cNvSpPr txBox="1"/>
          <p:nvPr/>
        </p:nvSpPr>
        <p:spPr>
          <a:xfrm>
            <a:off x="838200" y="1941095"/>
            <a:ext cx="34355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Unequal masses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Longer time period</a:t>
            </a:r>
          </a:p>
        </p:txBody>
      </p:sp>
    </p:spTree>
    <p:extLst>
      <p:ext uri="{BB962C8B-B14F-4D97-AF65-F5344CB8AC3E}">
        <p14:creationId xmlns:p14="http://schemas.microsoft.com/office/powerpoint/2010/main" val="3492195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243</Words>
  <Application>Microsoft Office PowerPoint</Application>
  <PresentationFormat>Widescreen</PresentationFormat>
  <Paragraphs>56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Theme</vt:lpstr>
      <vt:lpstr>Three Body Problem</vt:lpstr>
      <vt:lpstr>What is 3-body problem?</vt:lpstr>
      <vt:lpstr>A 300-year hard problem</vt:lpstr>
      <vt:lpstr>Find period orbits numerically</vt:lpstr>
      <vt:lpstr>How to compute</vt:lpstr>
      <vt:lpstr>Initial condition</vt:lpstr>
      <vt:lpstr>Numerical method</vt:lpstr>
      <vt:lpstr>Try and find</vt:lpstr>
      <vt:lpstr>Xiaoming Li et al [2017]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 Body Problem</dc:title>
  <dc:creator>ml Lin</dc:creator>
  <cp:lastModifiedBy>ml Lin</cp:lastModifiedBy>
  <cp:revision>26</cp:revision>
  <dcterms:created xsi:type="dcterms:W3CDTF">2019-03-29T00:20:55Z</dcterms:created>
  <dcterms:modified xsi:type="dcterms:W3CDTF">2019-03-29T06:51:23Z</dcterms:modified>
</cp:coreProperties>
</file>